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vvs.ru/wp-content/uploads/2013/11/gricenko5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142984"/>
            <a:ext cx="3429024" cy="1285884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 началом Великой Отечественной </a:t>
            </a:r>
            <a:r>
              <a:rPr lang="ru-RU" sz="1800" dirty="0" smtClean="0"/>
              <a:t>войны </a:t>
            </a:r>
            <a:r>
              <a:rPr lang="ru-RU" sz="1600" dirty="0" smtClean="0"/>
              <a:t>Л. Г. Белоусов</a:t>
            </a:r>
            <a:r>
              <a:rPr lang="ru-RU" sz="1800" dirty="0" smtClean="0"/>
              <a:t> </a:t>
            </a:r>
            <a:r>
              <a:rPr lang="ru-RU" sz="1800" dirty="0" smtClean="0"/>
              <a:t>на фронте. В Декабре 1941 года при выполнении боевого задания повредил ноги, которые пришлось ампутировать. В 1944 году возвратился в свой полк, научился летать с протезами.</a:t>
            </a:r>
            <a:br>
              <a:rPr lang="ru-RU" sz="1800" dirty="0" smtClean="0"/>
            </a:br>
            <a:r>
              <a:rPr lang="ru-RU" sz="1800" dirty="0" smtClean="0"/>
              <a:t>К Февралю 1945 года помощник командира по лётной подготовке и воздушному бою 4-го Гвардейского истребительного авиационного полка  (1-я Гвардейская истребительная авиационная дивизия, ВВС Балтийского флота)  Гвардии майор Л. Г. Белоусов произвёл 300 боевых вылетов, лично сбил 3 самолёта противника.</a:t>
            </a:r>
            <a:endParaRPr lang="ru-RU" sz="1800" dirty="0"/>
          </a:p>
        </p:txBody>
      </p:sp>
      <p:pic>
        <p:nvPicPr>
          <p:cNvPr id="4" name="Рисунок 3" descr="Ла-5 Л.Г.Белоусова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10 Апреля 1957 года за мужество и воинскую доблесть, проявленные в годы войны, удостоен звания Героя Советского Союза.</a:t>
            </a:r>
            <a:br>
              <a:rPr lang="ru-RU" sz="1800" dirty="0" smtClean="0"/>
            </a:br>
            <a:r>
              <a:rPr lang="ru-RU" sz="1800" dirty="0" smtClean="0"/>
              <a:t>С 1945 года Гвардии майор Л. Г. Белоусов - в запасе. Работал на речном транспорте. Жил в Ленинграде. Автор книги: "Веление долга". Умер 7 Мая 1998 года.</a:t>
            </a:r>
            <a:br>
              <a:rPr lang="ru-RU" sz="1800" dirty="0" smtClean="0"/>
            </a:br>
            <a:r>
              <a:rPr lang="ru-RU" sz="1800" dirty="0" smtClean="0"/>
              <a:t>Награждён орденами: Ленина, Красного Знамени  (дважды), Отечественной войны 1-й степени  (дважды); медалями. Мемориальная доска установлена на здании завода имени Январского восстания в Одессе. Имя Героя носит средняя школа в Санкт - Петербурге.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Леонид Белоусов (слева), 1944 го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35768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.Белоусов перед вылетом. 1944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71744"/>
            <a:ext cx="478631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75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Свой боевой путь Иван Степанович начал в первый день войны. Когда ночью 22 июня 1941 года в Севастополе была объявлена боевая тревога, никто и не предполагал, что это начало войны с фашистской Германией.</a:t>
            </a:r>
            <a:br>
              <a:rPr lang="ru-RU" sz="2000" dirty="0" smtClean="0"/>
            </a:br>
            <a:r>
              <a:rPr lang="ru-RU" sz="2000" dirty="0" smtClean="0"/>
              <a:t>Во время Великой Отечественной войны Любимов командовал 11 гвардейским истребительным авиаполком, а затем 4-й истребительной авиадивизией военно-воздушных сил Черноморского флота.</a:t>
            </a:r>
            <a:br>
              <a:rPr lang="ru-RU" sz="2000" dirty="0" smtClean="0"/>
            </a:br>
            <a:r>
              <a:rPr lang="ru-RU" sz="2000" dirty="0" smtClean="0"/>
              <a:t>Было время, когда эскадрилья Любимова в течение дня несколько раз поднималась в воздух. 9 октября 1941 года в воздушном бою Иван Семенович был тяжело ранен, в результате чего лишился ступни левой ноги. После лечения добился разрешения летать с протезом. К сентябрю 1943 года совершил 109 боевых вылетов, провел 21 воздушный бой, лично сбив 8 вражеских самолетов.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1506" name="Picture 2" descr="И.С.Люби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22" y="2961367"/>
            <a:ext cx="2571778" cy="3896633"/>
          </a:xfrm>
          <a:prstGeom prst="rect">
            <a:avLst/>
          </a:prstGeom>
          <a:noFill/>
        </p:spPr>
      </p:pic>
      <p:pic>
        <p:nvPicPr>
          <p:cNvPr id="21510" name="Picture 6" descr="И.С.Любим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0871"/>
            <a:ext cx="6500826" cy="3667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 героизм, проявленный в боях за овладение Керченским полуостровом, 22 января 1944 года  Любимову Ивану Степановичу было присвоено звание Героя Советского Союза. Кроме того, за боевые заслуги Иван Степанович был награжден семнадцатью наградами: двумя Орденами Ленина, тремя орденами Красного Знамени, орденом Ушакова 2 степени, орденом Красной Звезды, орденом Британской империи 4 степени, орденом Отечественной войны 1 степени и восемью медалями. Его именем в черте Севастополя назван поселок Любимовка.</a:t>
            </a:r>
            <a:endParaRPr lang="ru-RU" sz="1800" dirty="0"/>
          </a:p>
        </p:txBody>
      </p:sp>
      <p:pic>
        <p:nvPicPr>
          <p:cNvPr id="20482" name="Picture 2" descr="К 70-летию Победы - Повторивший подвиг Маресьева - Газета Родные прос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68331"/>
            <a:ext cx="4143372" cy="4689669"/>
          </a:xfrm>
          <a:prstGeom prst="rect">
            <a:avLst/>
          </a:prstGeom>
          <a:noFill/>
        </p:spPr>
      </p:pic>
      <p:pic>
        <p:nvPicPr>
          <p:cNvPr id="4" name="Picture 4" descr="И.С.Любимов благодарит своего техни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5000628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342902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Осенью 1941-го </a:t>
            </a:r>
            <a:r>
              <a:rPr lang="ru-RU" sz="1800" b="1" dirty="0" smtClean="0"/>
              <a:t>летчик Григорий Кузьмин</a:t>
            </a:r>
            <a:r>
              <a:rPr lang="ru-RU" sz="1800" dirty="0" smtClean="0"/>
              <a:t> атаковал армаду фашистских бомбардировщиков, уничтожив два из них, но вынужден был приземлиться на занятой немцами территории. Героя спрятали у себя колхозники, но, увы, стараниями полицаев и гестапо он был обнаружен и помещен в концентрационный лагерь, из которого, правда, вскоре бежал. Партизанил, потом был переправлен на Большую землю, где выяснилось, что </a:t>
            </a:r>
            <a:r>
              <a:rPr lang="ru-RU" sz="1800" b="1" dirty="0" smtClean="0"/>
              <a:t>ноги его обморожены и нужна срочная ампутация ступней.</a:t>
            </a:r>
            <a:r>
              <a:rPr lang="ru-RU" sz="1800" dirty="0" smtClean="0"/>
              <a:t> Григорий Павлович добился возвращения в строй и воевал с большим успехом: н</a:t>
            </a:r>
            <a:r>
              <a:rPr lang="ru-RU" sz="1800" b="1" dirty="0" smtClean="0"/>
              <a:t>а его счету десятки единиц бронетехники и автомобилей, 22 вражеских самолета, живая сила противника, и многое другое</a:t>
            </a:r>
            <a:r>
              <a:rPr lang="ru-RU" sz="1800" dirty="0" smtClean="0"/>
              <a:t>. Все это он уничтожил, совершив </a:t>
            </a:r>
            <a:r>
              <a:rPr lang="ru-RU" sz="1800" b="1" dirty="0" smtClean="0"/>
              <a:t>278 боевых вылета.</a:t>
            </a:r>
            <a:r>
              <a:rPr lang="ru-RU" sz="1800" dirty="0" smtClean="0"/>
              <a:t> </a:t>
            </a:r>
            <a:r>
              <a:rPr lang="ru-RU" sz="1800" b="1" dirty="0" smtClean="0"/>
              <a:t>Весной 1943-го ему вручили Звезду Героя. А вскоре он трагически погиб:</a:t>
            </a:r>
            <a:r>
              <a:rPr lang="ru-RU" sz="1800" dirty="0" smtClean="0"/>
              <a:t> во время очередного боя его самолет, подбитый немецким асом, загорелся. Но Кузьмину удалось покинуть его. </a:t>
            </a:r>
            <a:r>
              <a:rPr lang="ru-RU" sz="1800" b="1" dirty="0" smtClean="0"/>
              <a:t>Однако парашют тоже охватило пламя, и он сгорел еще в воздухе, погубив Григория Павловича.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7890" name="Picture 2" descr="https://im0-tub-ru.yandex.net/i?id=2ede1f30de8312333424da71ca624ad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14686"/>
            <a:ext cx="5214942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5857884" cy="65722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середине 1943-го </a:t>
            </a:r>
            <a:r>
              <a:rPr lang="ru-RU" sz="2000" b="1" dirty="0" smtClean="0"/>
              <a:t>летчик-штурмовик Иван Драченко,</a:t>
            </a:r>
            <a:r>
              <a:rPr lang="ru-RU" sz="2000" dirty="0" smtClean="0"/>
              <a:t> посадив кое-как сбитый самолет, </a:t>
            </a:r>
            <a:r>
              <a:rPr lang="ru-RU" sz="2000" b="1" dirty="0" smtClean="0"/>
              <a:t>потерял сознание. Очнулся уже в застенках гестапо. </a:t>
            </a:r>
            <a:r>
              <a:rPr lang="ru-RU" sz="2000" dirty="0" smtClean="0"/>
              <a:t>Начались жуткие пытки, в ходе которых взбешенные молчанием офицера </a:t>
            </a:r>
            <a:r>
              <a:rPr lang="ru-RU" sz="2000" b="1" dirty="0" smtClean="0"/>
              <a:t>фашисты вырвали ему глаз.</a:t>
            </a:r>
            <a:r>
              <a:rPr lang="ru-RU" sz="2000" dirty="0" smtClean="0"/>
              <a:t> Но воля к жизни и злость помогли Ивану бежать, когда его пытались доставить в концлагерь. Перейдя линию фронта он попал к нашим, и его прооперировали. </a:t>
            </a:r>
            <a:r>
              <a:rPr lang="ru-RU" sz="2000" b="1" dirty="0" smtClean="0"/>
              <a:t>После чего Драченко вернулся к полетам. </a:t>
            </a:r>
            <a:r>
              <a:rPr lang="ru-RU" sz="2000" dirty="0" smtClean="0"/>
              <a:t>А вот у </a:t>
            </a:r>
            <a:r>
              <a:rPr lang="ru-RU" sz="2000" b="1" dirty="0" smtClean="0"/>
              <a:t>будущего Героя Советского Союза Евгения Азарова</a:t>
            </a:r>
            <a:r>
              <a:rPr lang="ru-RU" sz="2000" dirty="0" smtClean="0"/>
              <a:t>, воевавшего с первого дня войны, </a:t>
            </a:r>
            <a:r>
              <a:rPr lang="ru-RU" sz="2000" b="1" dirty="0" smtClean="0"/>
              <a:t>проблемы с глазами начались после тяжелейшего ранения</a:t>
            </a:r>
            <a:r>
              <a:rPr lang="ru-RU" sz="2000" dirty="0" smtClean="0"/>
              <a:t>. Его уже хотели комиссовать и даже отправили в тыловой госпиталь – уж очень сильно у Азарова село зрение. Но «парню бравому» </a:t>
            </a:r>
            <a:r>
              <a:rPr lang="ru-RU" sz="2000" b="1" dirty="0" smtClean="0"/>
              <a:t>удалось перехитрить медиков</a:t>
            </a:r>
            <a:r>
              <a:rPr lang="ru-RU" sz="2000" dirty="0" smtClean="0"/>
              <a:t>: выучив расположение знаков на таблице, по которой проверяют зрение, он прошел проверку и получил от них заключение: </a:t>
            </a:r>
            <a:r>
              <a:rPr lang="ru-RU" sz="2000" b="1" dirty="0" smtClean="0"/>
              <a:t>«К полетам пригоден</a:t>
            </a:r>
            <a:r>
              <a:rPr lang="ru-RU" sz="2000" dirty="0" smtClean="0"/>
              <a:t>». Более того, его назначили командиром эскадрильи истребителей. </a:t>
            </a:r>
            <a:r>
              <a:rPr lang="ru-RU" sz="2000" b="1" dirty="0" smtClean="0"/>
              <a:t>Летая в качестве ведомого, полуслепой Азаров «приземлил» пятнадцать (!) вражеских самолетов.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8914" name="Picture 2" descr="Драченко, Иван Григорье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9"/>
            <a:ext cx="321467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21534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Мы часто вспоминаем своих героев, и в нашей истории есть немало славных страниц. Но то, как воевали люди, которых практически списали, то, какую волю они проявляли для того, чтобы вернуться в строй, не поддается нормальному человеческому осмыслению. Понятно только одно: пока в России есть такие герои, завоевать ее невозможно.</a:t>
            </a:r>
            <a:endParaRPr lang="ru-RU" sz="2800" dirty="0"/>
          </a:p>
        </p:txBody>
      </p:sp>
      <p:pic>
        <p:nvPicPr>
          <p:cNvPr id="39938" name="Picture 2" descr="https://im0-tub-ru.yandex.net/i?id=738b8c2c230247f3ee9f59620de95c8a&amp;n=33&amp;h=166&amp;w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5789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«Герои, как и святые, не могут бесследно исчезнуть. Если нет святых – нет Церкви. Если нет героев-патриотов — нет страны. Христианин любит свою земную родину, дорожит ею, блюдет ее достоинство, радеет о ее величии…».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</a:t>
            </a:r>
            <a:r>
              <a:rPr lang="ru-RU" sz="2800" b="1" dirty="0" smtClean="0"/>
              <a:t>Выдающийся </a:t>
            </a:r>
            <a:r>
              <a:rPr lang="ru-RU" sz="2800" b="1" dirty="0" smtClean="0"/>
              <a:t>русский философ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                   И</a:t>
            </a:r>
            <a:r>
              <a:rPr lang="ru-RU" sz="2800" b="1" dirty="0" smtClean="0"/>
              <a:t>. А. Ильин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«Что такое полет? Кажется, что ты паришь, подобно птице. Испытываешь неповторимый восторг! Мне хотелось петь. И я пел, кричал в воздухе, хотя и сам себя не слышал за шумом мотора».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                                                                                                                        Иван Леонов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3" name="Рисунок 2" descr="http://mtdata.ru/u3/photoB8DA/20172830801-0/original.jpg#201728308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57200"/>
            <a:ext cx="4845180" cy="618651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Иван Антонович Леонов — единственный в мире летчик (занесен в Книгу рекордов </a:t>
            </a:r>
            <a:r>
              <a:rPr lang="ru-RU" sz="1800" dirty="0" smtClean="0"/>
              <a:t>Гиннеса), </a:t>
            </a:r>
            <a:r>
              <a:rPr lang="ru-RU" sz="1800" dirty="0" smtClean="0"/>
              <a:t>в годы Великой Отечественной войны летавший на боевом самолете без одной руки. В 1943 году, при выполнении воздушной разведки и фотосъёмки расположения войск противника недалеко от города Орёл самолёт лейтенанта И.А.Леонова был сбит, а сам пилот получил тяжелейшее ранение: вражеский снаряд раздробил ему плечевой сустав. Леонову было 20 лет. Военные медики спасли отважному лётчику жизнь, но левую руку, плечевой сустав и лопатку пришлось ампутировать…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http://mtdata.ru/u1/photoC8FB/20618976499-0/original.jpg#2061897649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1433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А. П. </a:t>
            </a:r>
            <a:r>
              <a:rPr lang="ru-RU" sz="1800" dirty="0" err="1" smtClean="0"/>
              <a:t>Маресьев</a:t>
            </a:r>
            <a:r>
              <a:rPr lang="ru-RU" sz="1800" dirty="0" smtClean="0"/>
              <a:t> - пример воли, мужества, жизнелюбия. От своей мечты он не смог отказаться, даже когда потерял ноги, он к ней упрямо шел, так как любил небо. Никогда не кичился своими победами, да и не считал их подвигами. Алексей Петрович просто не умел и не хотел жить по-другому.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подвиг маресьева краткое содержа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6434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аресьев подвиг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50056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ей маресьев подви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4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Мечта летать зародилась еще в юношестве, когда он не раз наблюдал пролетающие самолеты курсантов аэроклуба города Ногинска. Надо вот только школу закончить… И этот день наступил. Мечта становилась реальностью.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0292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1112116"/>
            <a:ext cx="3971925" cy="57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Указом Президиума Верховного Совета СССР от 15 мая 1946 года, за мужество и героизм, проявленные в боях с немецко-фашистскими захватчиками, старшему лейтенанту Маликову Илье Антоновичу присвоено звание Героя Советского Союза (медаль «Золотая Звезда» № 7035).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Награждён двумя орденами Ленина (02.08.1944, 15.05.1946*), орденами Красного Знамени (26.08.1942), Отечественной войны 1-й степени (06.04.1985), медалями «За освобождение Варшавы» (09.06.1945), «За взятие Берлина» (09.05.1945), «За победу над Германией» (09.05.1945), польской медалью «Варшава 1939–1945 гг.» и многими другими медалями.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49" name="Picture 1" descr="C:\Users\Батайская АШ\Desktop\Патриотическое воспитание\0000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4500562" cy="49291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265" y="1928802"/>
            <a:ext cx="456473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64320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Во время Великой Отечественной войны ростовчанин летчик-истребитель полковник Александр Грисенко повторил подвиг Алексея </a:t>
            </a:r>
            <a:r>
              <a:rPr lang="ru-RU" sz="1800" b="1" dirty="0" smtClean="0"/>
              <a:t>Маресьева.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Родился в 1904 году в городе Ростов-на-Дону, в семье рабочего. С 1920 года в рядах Красной Армии, с 1934 года Александр Грисенко служил в авиации</a:t>
            </a:r>
            <a:r>
              <a:rPr lang="ru-RU" sz="1800" dirty="0" smtClean="0"/>
              <a:t>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На фронтах Великой Отечественной войны с первого дня. В конце 1941 года полк сражался на Брянском фронте, затем защищал небо Сталинграда. 8 августа 1942 года был сбит и получил тяжёлое ранение в ногу, её пришлось отрезать чуть ниже колена. После продолжительного лечения  ( с 14 августа 1942 года по 29 мая 1943 года ), вернулся на фронт.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3" name="Рисунок 2" descr="Грисенко Александр Иван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78618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ricenko5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2143116"/>
            <a:ext cx="53578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484</Words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«Герои, как и святые, не могут бесследно исчезнуть. Если нет святых – нет Церкви. Если нет героев-патриотов — нет страны. Христианин любит свою земную родину, дорожит ею, блюдет ее достоинство, радеет о ее величии…».                                    Выдающийся русский философ                                                     И. А. Ильин </vt:lpstr>
      <vt:lpstr>«Что такое полет? Кажется, что ты паришь, подобно птице. Испытываешь неповторимый восторг! Мне хотелось петь. И я пел, кричал в воздухе, хотя и сам себя не слышал за шумом мотора».                                                                                                                         Иван Леонов  </vt:lpstr>
      <vt:lpstr> Иван Антонович Леонов — единственный в мире летчик (занесен в Книгу рекордов Гиннеса), в годы Великой Отечественной войны летавший на боевом самолете без одной руки. В 1943 году, при выполнении воздушной разведки и фотосъёмки расположения войск противника недалеко от города Орёл самолёт лейтенанта И.А.Леонова был сбит, а сам пилот получил тяжелейшее ранение: вражеский снаряд раздробил ему плечевой сустав. Леонову было 20 лет. Военные медики спасли отважному лётчику жизнь, но левую руку, плечевой сустав и лопатку пришлось ампутировать…  </vt:lpstr>
      <vt:lpstr>А. П. Маресьев - пример воли, мужества, жизнелюбия. От своей мечты он не смог отказаться, даже когда потерял ноги, он к ней упрямо шел, так как любил небо. Никогда не кичился своими победами, да и не считал их подвигами. Алексей Петрович просто не умел и не хотел жить по-другому.   </vt:lpstr>
      <vt:lpstr>Слайд 6</vt:lpstr>
      <vt:lpstr>Мечта летать зародилась еще в юношестве, когда он не раз наблюдал пролетающие самолеты курсантов аэроклуба города Ногинска. Надо вот только школу закончить… И этот день наступил. Мечта становилась реальностью.  </vt:lpstr>
      <vt:lpstr>Указом Президиума Верховного Совета СССР от 15 мая 1946 года, за мужество и героизм, проявленные в боях с немецко-фашистскими захватчиками, старшему лейтенанту Маликову Илье Антоновичу присвоено звание Героя Советского Союза (медаль «Золотая Звезда» № 7035). Награждён двумя орденами Ленина (02.08.1944, 15.05.1946*), орденами Красного Знамени (26.08.1942), Отечественной войны 1-й степени (06.04.1985), медалями «За освобождение Варшавы» (09.06.1945), «За взятие Берлина» (09.05.1945), «За победу над Германией» (09.05.1945), польской медалью «Варшава 1939–1945 гг.» и многими другими медалями.  </vt:lpstr>
      <vt:lpstr>Во время Великой Отечественной войны ростовчанин летчик-истребитель полковник Александр Грисенко повторил подвиг Алексея Маресьева. Родился в 1904 году в городе Ростов-на-Дону, в семье рабочего. С 1920 года в рядах Красной Армии, с 1934 года Александр Грисенко служил в авиации. На фронтах Великой Отечественной войны с первого дня. В конце 1941 года полк сражался на Брянском фронте, затем защищал небо Сталинграда. 8 августа 1942 года был сбит и получил тяжёлое ранение в ногу, её пришлось отрезать чуть ниже колена. После продолжительного лечения  ( с 14 августа 1942 года по 29 мая 1943 года ), вернулся на фронт.   </vt:lpstr>
      <vt:lpstr>С началом Великой Отечественной войны Л. Г. Белоусов на фронте. В Декабре 1941 года при выполнении боевого задания повредил ноги, которые пришлось ампутировать. В 1944 году возвратился в свой полк, научился летать с протезами. К Февралю 1945 года помощник командира по лётной подготовке и воздушному бою 4-го Гвардейского истребительного авиационного полка  (1-я Гвардейская истребительная авиационная дивизия, ВВС Балтийского флота)  Гвардии майор Л. Г. Белоусов произвёл 300 боевых вылетов, лично сбил 3 самолёта противника.</vt:lpstr>
      <vt:lpstr> 10 Апреля 1957 года за мужество и воинскую доблесть, проявленные в годы войны, удостоен звания Героя Советского Союза. С 1945 года Гвардии майор Л. Г. Белоусов - в запасе. Работал на речном транспорте. Жил в Ленинграде. Автор книги: "Веление долга". Умер 7 Мая 1998 года. Награждён орденами: Ленина, Красного Знамени  (дважды), Отечественной войны 1-й степени  (дважды); медалями. Мемориальная доска установлена на здании завода имени Январского восстания в Одессе. Имя Героя носит средняя школа в Санкт - Петербурге.  </vt:lpstr>
      <vt:lpstr>Свой боевой путь Иван Степанович начал в первый день войны. Когда ночью 22 июня 1941 года в Севастополе была объявлена боевая тревога, никто и не предполагал, что это начало войны с фашистской Германией. Во время Великой Отечественной войны Любимов командовал 11 гвардейским истребительным авиаполком, а затем 4-й истребительной авиадивизией военно-воздушных сил Черноморского флота. Было время, когда эскадрилья Любимова в течение дня несколько раз поднималась в воздух. 9 октября 1941 года в воздушном бою Иван Семенович был тяжело ранен, в результате чего лишился ступни левой ноги. После лечения добился разрешения летать с протезом. К сентябрю 1943 года совершил 109 боевых вылетов, провел 21 воздушный бой, лично сбив 8 вражеских самолетов. </vt:lpstr>
      <vt:lpstr>За героизм, проявленный в боях за овладение Керченским полуостровом, 22 января 1944 года  Любимову Ивану Степановичу было присвоено звание Героя Советского Союза. Кроме того, за боевые заслуги Иван Степанович был награжден семнадцатью наградами: двумя Орденами Ленина, тремя орденами Красного Знамени, орденом Ушакова 2 степени, орденом Красной Звезды, орденом Британской империи 4 степени, орденом Отечественной войны 1 степени и восемью медалями. Его именем в черте Севастополя назван поселок Любимовка.</vt:lpstr>
      <vt:lpstr>Осенью 1941-го летчик Григорий Кузьмин атаковал армаду фашистских бомбардировщиков, уничтожив два из них, но вынужден был приземлиться на занятой немцами территории. Героя спрятали у себя колхозники, но, увы, стараниями полицаев и гестапо он был обнаружен и помещен в концентрационный лагерь, из которого, правда, вскоре бежал. Партизанил, потом был переправлен на Большую землю, где выяснилось, что ноги его обморожены и нужна срочная ампутация ступней. Григорий Павлович добился возвращения в строй и воевал с большим успехом: на его счету десятки единиц бронетехники и автомобилей, 22 вражеских самолета, живая сила противника, и многое другое. Все это он уничтожил, совершив 278 боевых вылета. Весной 1943-го ему вручили Звезду Героя. А вскоре он трагически погиб: во время очередного боя его самолет, подбитый немецким асом, загорелся. Но Кузьмину удалось покинуть его. Однако парашют тоже охватило пламя, и он сгорел еще в воздухе, погубив Григория Павловича.   </vt:lpstr>
      <vt:lpstr>В середине 1943-го летчик-штурмовик Иван Драченко, посадив кое-как сбитый самолет, потерял сознание. Очнулся уже в застенках гестапо. Начались жуткие пытки, в ходе которых взбешенные молчанием офицера фашисты вырвали ему глаз. Но воля к жизни и злость помогли Ивану бежать, когда его пытались доставить в концлагерь. Перейдя линию фронта он попал к нашим, и его прооперировали. После чего Драченко вернулся к полетам. А вот у будущего Героя Советского Союза Евгения Азарова, воевавшего с первого дня войны, проблемы с глазами начались после тяжелейшего ранения. Его уже хотели комиссовать и даже отправили в тыловой госпиталь – уж очень сильно у Азарова село зрение. Но «парню бравому» удалось перехитрить медиков: выучив расположение знаков на таблице, по которой проверяют зрение, он прошел проверку и получил от них заключение: «К полетам пригоден». Более того, его назначили командиром эскадрильи истребителей. Летая в качестве ведомого, полуслепой Азаров «приземлил» пятнадцать (!) вражеских самолетов.    </vt:lpstr>
      <vt:lpstr>Мы часто вспоминаем своих героев, и в нашей истории есть немало славных страниц. Но то, как воевали люди, которых практически списали, то, какую волю они проявляли для того, чтобы вернуться в строй, не поддается нормальному человеческому осмыслению. Понятно только одно: пока в России есть такие герои, завоевать ее невозможно.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ЖОЛЖЕН ЗНАТЬ КАЖДЫЙ.</dc:title>
  <dc:creator>Батайская АШ</dc:creator>
  <cp:lastModifiedBy>Батайская АШ</cp:lastModifiedBy>
  <cp:revision>15</cp:revision>
  <dcterms:created xsi:type="dcterms:W3CDTF">2017-03-20T07:13:04Z</dcterms:created>
  <dcterms:modified xsi:type="dcterms:W3CDTF">2017-03-20T09:10:49Z</dcterms:modified>
</cp:coreProperties>
</file>